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handoutMasterIdLst>
    <p:handoutMasterId r:id="rId15"/>
  </p:handoutMasterIdLst>
  <p:sldIdLst>
    <p:sldId id="262" r:id="rId3"/>
    <p:sldId id="258" r:id="rId4"/>
    <p:sldId id="297" r:id="rId5"/>
    <p:sldId id="298" r:id="rId6"/>
    <p:sldId id="283" r:id="rId7"/>
    <p:sldId id="299" r:id="rId8"/>
    <p:sldId id="300" r:id="rId9"/>
    <p:sldId id="301" r:id="rId10"/>
    <p:sldId id="302" r:id="rId11"/>
    <p:sldId id="303" r:id="rId12"/>
    <p:sldId id="279" r:id="rId1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FBACC-0DAE-43B6-AB25-5BB125429EF9}" v="24" dt="2019-05-26T08:50:30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1871" autoAdjust="0"/>
  </p:normalViewPr>
  <p:slideViewPr>
    <p:cSldViewPr snapToGrid="0">
      <p:cViewPr varScale="1">
        <p:scale>
          <a:sx n="106" d="100"/>
          <a:sy n="106" d="100"/>
        </p:scale>
        <p:origin x="13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길상[ 교수 / 정보창의교육연구소 ]" userId="c4a2c5cc-8eb7-4e89-b9bd-49a33f984926" providerId="ADAL" clId="{883FBACC-0DAE-43B6-AB25-5BB125429EF9}"/>
    <pc:docChg chg="modSld">
      <pc:chgData name="유길상[ 교수 / 정보창의교육연구소 ]" userId="c4a2c5cc-8eb7-4e89-b9bd-49a33f984926" providerId="ADAL" clId="{883FBACC-0DAE-43B6-AB25-5BB125429EF9}" dt="2019-05-26T08:50:40.209" v="6" actId="6549"/>
      <pc:docMkLst>
        <pc:docMk/>
      </pc:docMkLst>
      <pc:sldChg chg="modSp">
        <pc:chgData name="유길상[ 교수 / 정보창의교육연구소 ]" userId="c4a2c5cc-8eb7-4e89-b9bd-49a33f984926" providerId="ADAL" clId="{883FBACC-0DAE-43B6-AB25-5BB125429EF9}" dt="2019-05-26T08:50:40.209" v="6" actId="6549"/>
        <pc:sldMkLst>
          <pc:docMk/>
          <pc:sldMk cId="4060304774" sldId="281"/>
        </pc:sldMkLst>
        <pc:spChg chg="mod">
          <ac:chgData name="유길상[ 교수 / 정보창의교육연구소 ]" userId="c4a2c5cc-8eb7-4e89-b9bd-49a33f984926" providerId="ADAL" clId="{883FBACC-0DAE-43B6-AB25-5BB125429EF9}" dt="2019-05-26T08:50:40.209" v="6" actId="6549"/>
          <ac:spMkLst>
            <pc:docMk/>
            <pc:sldMk cId="4060304774" sldId="281"/>
            <ac:spMk id="35" creationId="{3F5D19C6-2284-4880-8E5B-5315F882FC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7CF39-1C4C-44E4-92F1-0464A0CBA8A2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B20F6-A682-4B75-9BCE-4F13133C2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918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E9DE-A360-408E-8782-F604824ED231}" type="datetimeFigureOut">
              <a:rPr lang="ko-KR" altLang="en-US" smtClean="0"/>
              <a:t>2019-06-16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80B72-D512-4B31-A0F2-1F7FB8518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619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6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2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01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06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0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3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20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6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287"/>
            <a:ext cx="9144000" cy="68942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14338" y="502557"/>
            <a:ext cx="6203950" cy="1427843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</a:t>
            </a:r>
            <a:br>
              <a:rPr lang="en-US" altLang="ko-KR" dirty="0"/>
            </a:br>
            <a:r>
              <a:rPr lang="ko-KR" altLang="en-US" dirty="0"/>
              <a:t>고려대학교 </a:t>
            </a:r>
            <a:r>
              <a:rPr lang="en-US" altLang="ko-KR" dirty="0"/>
              <a:t>B 40pt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414338" y="2274434"/>
            <a:ext cx="6203950" cy="439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175" y="2956706"/>
            <a:ext cx="793533" cy="7947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4638265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6888381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6888381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7002934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0" name="직사각형 29"/>
          <p:cNvSpPr/>
          <p:nvPr userDrawn="1"/>
        </p:nvSpPr>
        <p:spPr>
          <a:xfrm>
            <a:off x="4638265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9"/>
          <p:cNvSpPr>
            <a:spLocks noGrp="1"/>
          </p:cNvSpPr>
          <p:nvPr>
            <p:ph type="body" sz="quarter" idx="27" hasCustomPrompt="1"/>
          </p:nvPr>
        </p:nvSpPr>
        <p:spPr>
          <a:xfrm>
            <a:off x="4740118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idx="29" hasCustomPrompt="1"/>
          </p:nvPr>
        </p:nvSpPr>
        <p:spPr>
          <a:xfrm>
            <a:off x="2381726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5" name="직사각형 34"/>
          <p:cNvSpPr/>
          <p:nvPr userDrawn="1"/>
        </p:nvSpPr>
        <p:spPr>
          <a:xfrm>
            <a:off x="2381726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30" hasCustomPrompt="1"/>
          </p:nvPr>
        </p:nvSpPr>
        <p:spPr>
          <a:xfrm>
            <a:off x="2483579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idx="32" hasCustomPrompt="1"/>
          </p:nvPr>
        </p:nvSpPr>
        <p:spPr>
          <a:xfrm>
            <a:off x="125186" y="1405518"/>
            <a:ext cx="2148114" cy="248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직사각형 39"/>
          <p:cNvSpPr/>
          <p:nvPr userDrawn="1"/>
        </p:nvSpPr>
        <p:spPr>
          <a:xfrm>
            <a:off x="125186" y="4313058"/>
            <a:ext cx="2148114" cy="2157574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텍스트 개체 틀 9"/>
          <p:cNvSpPr>
            <a:spLocks noGrp="1"/>
          </p:cNvSpPr>
          <p:nvPr>
            <p:ph type="body" sz="quarter" idx="33" hasCustomPrompt="1"/>
          </p:nvPr>
        </p:nvSpPr>
        <p:spPr>
          <a:xfrm>
            <a:off x="227039" y="4411094"/>
            <a:ext cx="1944409" cy="1888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6888382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7002934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4638265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9"/>
          <p:cNvSpPr>
            <a:spLocks noGrp="1"/>
          </p:cNvSpPr>
          <p:nvPr>
            <p:ph type="body" sz="quarter" idx="28" hasCustomPrompt="1"/>
          </p:nvPr>
        </p:nvSpPr>
        <p:spPr>
          <a:xfrm>
            <a:off x="4740118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2381726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텍스트 개체 틀 9"/>
          <p:cNvSpPr>
            <a:spLocks noGrp="1"/>
          </p:cNvSpPr>
          <p:nvPr>
            <p:ph type="body" sz="quarter" idx="31" hasCustomPrompt="1"/>
          </p:nvPr>
        </p:nvSpPr>
        <p:spPr>
          <a:xfrm>
            <a:off x="2483579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sp>
        <p:nvSpPr>
          <p:cNvPr id="39" name="직사각형 38"/>
          <p:cNvSpPr/>
          <p:nvPr userDrawn="1"/>
        </p:nvSpPr>
        <p:spPr>
          <a:xfrm>
            <a:off x="125186" y="3896215"/>
            <a:ext cx="2148114" cy="4053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텍스트 개체 틀 9"/>
          <p:cNvSpPr>
            <a:spLocks noGrp="1"/>
          </p:cNvSpPr>
          <p:nvPr>
            <p:ph type="body" sz="quarter" idx="34" hasCustomPrompt="1"/>
          </p:nvPr>
        </p:nvSpPr>
        <p:spPr>
          <a:xfrm>
            <a:off x="227039" y="3947491"/>
            <a:ext cx="1944409" cy="2970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고려대학교</a:t>
            </a:r>
            <a:r>
              <a:rPr lang="en-US" altLang="ko-KR" dirty="0"/>
              <a:t>M 12pt</a:t>
            </a:r>
          </a:p>
        </p:txBody>
      </p:sp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" y="3550434"/>
            <a:ext cx="9144000" cy="256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550337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3550434"/>
            <a:ext cx="2599342" cy="256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115022" y="3664504"/>
            <a:ext cx="2389515" cy="1721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129873" y="5510807"/>
            <a:ext cx="2374664" cy="4181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bg1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3764815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23" hasCustomPrompt="1"/>
          </p:nvPr>
        </p:nvSpPr>
        <p:spPr>
          <a:xfrm>
            <a:off x="1979293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4" hasCustomPrompt="1"/>
          </p:nvPr>
        </p:nvSpPr>
        <p:spPr>
          <a:xfrm>
            <a:off x="193771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idx="25" hasCustomPrompt="1"/>
          </p:nvPr>
        </p:nvSpPr>
        <p:spPr>
          <a:xfrm>
            <a:off x="7335861" y="1651000"/>
            <a:ext cx="1604160" cy="153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612899" y="112968"/>
            <a:ext cx="6616701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612899" y="643732"/>
            <a:ext cx="6616701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498599" cy="68797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421163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1612899" y="1322937"/>
            <a:ext cx="7327122" cy="670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1612899" y="2134100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1" y="-19050"/>
            <a:ext cx="9220201" cy="687705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1470025" y="4086681"/>
            <a:ext cx="6203950" cy="4397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-19051" y="2973726"/>
            <a:ext cx="9220201" cy="10064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48pt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9823" y="1649600"/>
            <a:ext cx="1282453" cy="12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2755049" y="2952242"/>
            <a:ext cx="3722943" cy="1648787"/>
          </a:xfrm>
          <a:noFill/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B 40pt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84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220201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-19052" y="0"/>
            <a:ext cx="9220201" cy="68580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368300" y="576147"/>
            <a:ext cx="8470900" cy="723446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7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92" y="0"/>
            <a:ext cx="9152792" cy="438150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8792" y="0"/>
            <a:ext cx="9152792" cy="4381500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894137"/>
            <a:ext cx="2089150" cy="384175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1. Sample text</a:t>
            </a:r>
            <a:endParaRPr lang="ko-KR" altLang="en-US" dirty="0"/>
          </a:p>
        </p:txBody>
      </p:sp>
      <p:sp>
        <p:nvSpPr>
          <p:cNvPr id="1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96900" y="4521200"/>
            <a:ext cx="1946275" cy="776288"/>
          </a:xfrm>
        </p:spPr>
        <p:txBody>
          <a:bodyPr/>
          <a:lstStyle>
            <a:lvl1pPr marL="0" indent="0" algn="l">
              <a:buNone/>
              <a:defRPr sz="2800"/>
            </a:lvl1pPr>
          </a:lstStyle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고려대학교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M 16pt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379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825" y="0"/>
            <a:ext cx="6858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48506"/>
            <a:ext cx="8604250" cy="48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31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73132" y="895308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267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/>
          <p:nvPr userDrawn="1"/>
        </p:nvSpPr>
        <p:spPr>
          <a:xfrm flipH="1">
            <a:off x="-2" y="-8549"/>
            <a:ext cx="9144001" cy="68665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2780928"/>
            <a:ext cx="6697662" cy="6477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 baseline="0">
                <a:solidFill>
                  <a:schemeClr val="accent3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FontTx/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PPT Template Type _ 1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2267459" y="3645024"/>
            <a:ext cx="4680520" cy="86409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r>
              <a:rPr lang="ko-KR" altLang="en-US" dirty="0"/>
              <a:t>사진 및 글의 내용이 많은 경우에 </a:t>
            </a:r>
            <a:endParaRPr lang="en-US" altLang="ko-KR" dirty="0"/>
          </a:p>
          <a:p>
            <a:r>
              <a:rPr lang="ko-KR" altLang="en-US" dirty="0"/>
              <a:t>사용하기 적합합니다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46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" y="0"/>
            <a:ext cx="9182100" cy="68785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14338" y="502557"/>
            <a:ext cx="6203950" cy="1427843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</a:t>
            </a:r>
            <a:br>
              <a:rPr lang="en-US" altLang="ko-KR" dirty="0"/>
            </a:br>
            <a:r>
              <a:rPr lang="ko-KR" altLang="en-US" dirty="0"/>
              <a:t>고려대학교 </a:t>
            </a:r>
            <a:r>
              <a:rPr lang="en-US" altLang="ko-KR" dirty="0"/>
              <a:t>B 40pt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414338" y="2274434"/>
            <a:ext cx="6203950" cy="439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" y="0"/>
            <a:ext cx="9182100" cy="68785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Round Same Side Corner Rectangle 3"/>
          <p:cNvSpPr/>
          <p:nvPr userDrawn="1"/>
        </p:nvSpPr>
        <p:spPr>
          <a:xfrm rot="5400000">
            <a:off x="2435015" y="492471"/>
            <a:ext cx="1670469" cy="661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5"/>
          <p:cNvSpPr/>
          <p:nvPr userDrawn="1"/>
        </p:nvSpPr>
        <p:spPr>
          <a:xfrm>
            <a:off x="5013219" y="3071789"/>
            <a:ext cx="1444731" cy="1444731"/>
          </a:xfrm>
          <a:prstGeom prst="ellips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38232" y="3301546"/>
            <a:ext cx="4619436" cy="513443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28pt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25532" y="3851942"/>
            <a:ext cx="4619436" cy="43973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20pt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5338959" y="3412356"/>
            <a:ext cx="765030" cy="72906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 userDrawn="1"/>
        </p:nvSpPr>
        <p:spPr>
          <a:xfrm>
            <a:off x="0" y="-6902"/>
            <a:ext cx="9144000" cy="6864901"/>
          </a:xfrm>
          <a:prstGeom prst="rect">
            <a:avLst/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" y="0"/>
            <a:ext cx="506594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070925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9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2018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376332" y="1422346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76332" y="2544659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1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6332" y="1422346"/>
            <a:ext cx="4208368" cy="459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Rectangle 1"/>
          <p:cNvSpPr/>
          <p:nvPr userDrawn="1"/>
        </p:nvSpPr>
        <p:spPr>
          <a:xfrm flipV="1">
            <a:off x="376332" y="6031175"/>
            <a:ext cx="4208368" cy="1898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392060" y="6043024"/>
            <a:ext cx="4192640" cy="164952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 baseline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캡션 </a:t>
            </a:r>
            <a:r>
              <a:rPr lang="en-US" altLang="ko-KR" dirty="0"/>
              <a:t>_ </a:t>
            </a:r>
            <a:r>
              <a:rPr lang="ko-KR" altLang="en-US" dirty="0"/>
              <a:t>고려대학교</a:t>
            </a:r>
            <a:r>
              <a:rPr lang="en-US" altLang="ko-KR" dirty="0"/>
              <a:t>M 8pt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802188" y="1422346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4802188" y="2544659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02425"/>
            <a:ext cx="9144000" cy="3804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376332" y="1422346"/>
            <a:ext cx="4449668" cy="172725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506737" y="2756094"/>
            <a:ext cx="4137834" cy="1826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9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506737" y="1625233"/>
            <a:ext cx="4137834" cy="997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9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3098" y="1412645"/>
            <a:ext cx="3127441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15000" y="1412645"/>
            <a:ext cx="3127441" cy="4790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3646083" y="1434403"/>
            <a:ext cx="1916686" cy="2049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646083" y="5854958"/>
            <a:ext cx="1916686" cy="347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1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76332" y="112968"/>
            <a:ext cx="7948518" cy="513443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제목 </a:t>
            </a:r>
            <a:r>
              <a:rPr lang="en-US" altLang="ko-KR" dirty="0"/>
              <a:t>_ </a:t>
            </a:r>
            <a:r>
              <a:rPr lang="ko-KR" altLang="en-US" dirty="0"/>
              <a:t>고려대학교 </a:t>
            </a:r>
            <a:r>
              <a:rPr lang="en-US" altLang="ko-KR" dirty="0"/>
              <a:t>B 32pt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76332" y="672307"/>
            <a:ext cx="7948518" cy="25697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  <a:lvl2pPr marL="4572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2pPr>
            <a:lvl3pPr marL="9144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3pPr>
            <a:lvl4pPr marL="13716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4pPr>
            <a:lvl5pPr marL="1828800" indent="0">
              <a:buNone/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추가 내용 </a:t>
            </a:r>
            <a:r>
              <a:rPr lang="ko-KR" altLang="en-US" dirty="0" err="1"/>
              <a:t>기재시</a:t>
            </a:r>
            <a:r>
              <a:rPr lang="ko-KR" altLang="en-US" dirty="0"/>
              <a:t> 고려대학교</a:t>
            </a:r>
            <a:r>
              <a:rPr lang="en-US" altLang="ko-KR" dirty="0"/>
              <a:t>B 18pt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700" y="6560648"/>
            <a:ext cx="310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copyrightⓒ 2019 All rights reserved by</a:t>
            </a:r>
            <a:r>
              <a:rPr lang="en-US" altLang="ko-KR" sz="8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고려대학교B" panose="02020603020101020101" pitchFamily="18" charset="-127"/>
                <a:ea typeface="고려대학교B" panose="02020603020101020101" pitchFamily="18" charset="-127"/>
              </a:rPr>
              <a:t> Korea University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340578" y="6576628"/>
            <a:ext cx="599443" cy="1753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6B54D8-E494-4907-95B8-B99BBA5EBF30}" type="slidenum"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‹#›</a:t>
            </a:fld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/ 20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" y="3891687"/>
            <a:ext cx="9144000" cy="2569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544658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8" hasCustomPrompt="1"/>
          </p:nvPr>
        </p:nvSpPr>
        <p:spPr>
          <a:xfrm>
            <a:off x="372823" y="1282427"/>
            <a:ext cx="3330340" cy="117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32pt, </a:t>
            </a:r>
            <a:r>
              <a:rPr lang="ko-KR" altLang="en-US" dirty="0"/>
              <a:t>소제목</a:t>
            </a:r>
            <a:r>
              <a:rPr lang="en-US" altLang="ko-KR" dirty="0"/>
              <a:t>18pt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14~9pt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2" name="텍스트 개체 틀 9"/>
          <p:cNvSpPr>
            <a:spLocks noGrp="1"/>
          </p:cNvSpPr>
          <p:nvPr>
            <p:ph type="body" sz="quarter" idx="19" hasCustomPrompt="1"/>
          </p:nvPr>
        </p:nvSpPr>
        <p:spPr>
          <a:xfrm>
            <a:off x="371069" y="2552764"/>
            <a:ext cx="3332094" cy="444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 i="0">
                <a:solidFill>
                  <a:schemeClr val="accent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altLang="ko-KR" dirty="0"/>
              <a:t>* </a:t>
            </a:r>
            <a:r>
              <a:rPr lang="ko-KR" altLang="en-US" dirty="0"/>
              <a:t>캡션을 제외한 본문의 최소 사이즈는 </a:t>
            </a:r>
            <a:r>
              <a:rPr lang="en-US" altLang="ko-KR" dirty="0"/>
              <a:t>9pt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3871642" y="1258012"/>
            <a:ext cx="2504537" cy="2393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6544658" y="3891687"/>
            <a:ext cx="2599342" cy="256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659680" y="4005756"/>
            <a:ext cx="2389515" cy="206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 marL="342900" indent="0">
              <a:buNone/>
              <a:defRPr sz="16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 marL="685800" indent="0">
              <a:buNone/>
              <a:defRPr sz="12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 marL="10287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 marL="1371600" indent="0">
              <a:buNone/>
              <a:defRPr sz="1100"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본 </a:t>
            </a:r>
            <a:r>
              <a:rPr lang="en-US" altLang="ko-KR" dirty="0"/>
              <a:t>PPT</a:t>
            </a:r>
            <a:r>
              <a:rPr lang="ko-KR" altLang="en-US" dirty="0"/>
              <a:t>는 고려대학교 서체를 기본으로 사용합니다</a:t>
            </a:r>
            <a:r>
              <a:rPr lang="en-US" altLang="ko-KR" dirty="0"/>
              <a:t>. </a:t>
            </a:r>
            <a:r>
              <a:rPr lang="ko-KR" altLang="en-US" dirty="0"/>
              <a:t>본문은 고려대학교</a:t>
            </a:r>
            <a:r>
              <a:rPr lang="en-US" altLang="ko-KR" dirty="0"/>
              <a:t>M </a:t>
            </a:r>
            <a:r>
              <a:rPr lang="ko-KR" altLang="en-US" dirty="0"/>
              <a:t>서체로 작업해 주시기 바랍니다</a:t>
            </a:r>
            <a:r>
              <a:rPr lang="en-US" altLang="ko-KR" dirty="0"/>
              <a:t>. </a:t>
            </a:r>
            <a:r>
              <a:rPr lang="ko-KR" altLang="en-US" dirty="0"/>
              <a:t>제목 </a:t>
            </a:r>
            <a:r>
              <a:rPr lang="en-US" altLang="ko-KR" dirty="0"/>
              <a:t>24pt, </a:t>
            </a:r>
            <a:r>
              <a:rPr lang="ko-KR" altLang="en-US" dirty="0"/>
              <a:t>소제목</a:t>
            </a:r>
            <a:r>
              <a:rPr lang="en-US" altLang="ko-KR" dirty="0"/>
              <a:t>16pt</a:t>
            </a:r>
            <a:r>
              <a:rPr lang="ko-KR" altLang="en-US" dirty="0"/>
              <a:t>는 지켜주시되 본문에 들어가는 내용의 서체 사이즈는 </a:t>
            </a:r>
            <a:r>
              <a:rPr lang="en-US" altLang="ko-KR" dirty="0"/>
              <a:t>12~9pt</a:t>
            </a:r>
            <a:r>
              <a:rPr lang="ko-KR" altLang="en-US" dirty="0"/>
              <a:t>에서 사용하시기 바랍니다</a:t>
            </a:r>
            <a:r>
              <a:rPr lang="en-US" altLang="ko-KR" dirty="0"/>
              <a:t>. </a:t>
            </a:r>
            <a:r>
              <a:rPr lang="ko-KR" altLang="en-US" dirty="0"/>
              <a:t>로고와 아이콘 및 단과대학 상징은 첨부한 이미지를 활용할 수 있습니다</a:t>
            </a:r>
            <a:r>
              <a:rPr lang="en-US" altLang="ko-KR" dirty="0"/>
              <a:t>. 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25" y="121223"/>
            <a:ext cx="794783" cy="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0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67" r:id="rId4"/>
    <p:sldLayoutId id="2147483670" r:id="rId5"/>
    <p:sldLayoutId id="2147483685" r:id="rId6"/>
    <p:sldLayoutId id="2147483681" r:id="rId7"/>
    <p:sldLayoutId id="2147483680" r:id="rId8"/>
    <p:sldLayoutId id="2147483682" r:id="rId9"/>
    <p:sldLayoutId id="2147483684" r:id="rId10"/>
    <p:sldLayoutId id="2147483683" r:id="rId11"/>
    <p:sldLayoutId id="2147483671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240B-793C-4728-9C61-8ACE675F94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9" r:id="rId3"/>
    <p:sldLayoutId id="2147483675" r:id="rId4"/>
    <p:sldLayoutId id="2147483677" r:id="rId5"/>
    <p:sldLayoutId id="2147483687" r:id="rId6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coco9508&amp;logNo=11009121321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daum.net/_blog/BlogTypeView.do?blogid=0Ko7E&amp;articleno=7699000&amp;categoryId=808402&amp;regdt=20101109203543','808402');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470025" y="4086681"/>
            <a:ext cx="6203950" cy="80219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컴퓨터학과 권 민 규</a:t>
            </a:r>
            <a:endParaRPr lang="en-US" altLang="ko-KR" dirty="0" smtClean="0"/>
          </a:p>
          <a:p>
            <a:r>
              <a:rPr lang="ko-KR" altLang="en-US" dirty="0"/>
              <a:t>컴퓨터학과 변 지 석</a:t>
            </a:r>
          </a:p>
          <a:p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기말평가 </a:t>
            </a:r>
            <a:r>
              <a:rPr lang="en-US" altLang="ko-KR" dirty="0"/>
              <a:t>– 3D</a:t>
            </a:r>
            <a:r>
              <a:rPr lang="ko-KR" altLang="en-US" dirty="0"/>
              <a:t>콘텐츠 제작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주요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(5)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14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2" y="1231011"/>
            <a:ext cx="7426997" cy="4395978"/>
            <a:chOff x="1155481" y="498348"/>
            <a:chExt cx="9902663" cy="5861304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7" name="Oval 16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48" name="Rectangle 19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43200"/>
            <a:ext cx="914400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1143000" y="2939654"/>
            <a:ext cx="6858000" cy="10358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7253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38232" y="3596514"/>
            <a:ext cx="4619436" cy="513443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3D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월드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8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작품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3F5D19C6-2284-4880-8E5B-5315F882F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741" y="1270560"/>
            <a:ext cx="7948518" cy="3554819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콘텐츠 유형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endParaRPr lang="en-US" altLang="ko-KR" sz="2200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ko-KR" sz="22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컨셉 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에어 하키</a:t>
            </a:r>
            <a:endParaRPr lang="en-US" altLang="ko-KR" sz="2200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ko-KR" sz="22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소개</a:t>
            </a:r>
            <a:endParaRPr lang="en-US" altLang="ko-KR" sz="2200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638175" lvl="1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오락실에서 볼 수 있는 에어 하키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친구와 재미있게 즐길 수 있습니다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638175" lvl="1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키보드 또는 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게임 패드를 이용하여 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인 플레이가 가능합니다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13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리소스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에셋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이미지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출처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3F5D19C6-2284-4880-8E5B-5315F882F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741" y="1270560"/>
            <a:ext cx="7948518" cy="4062651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>
            <a:outerShdw sy="50000" kx="-2453608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Asset Store</a:t>
            </a:r>
            <a:b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Free </a:t>
            </a:r>
            <a:r>
              <a:rPr lang="en-US" altLang="ko-KR" sz="2200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Barcade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Asset 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Pack (F3R0CI0U5XX88)</a:t>
            </a:r>
            <a: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 “Unity-Chan!” Model (UNITY-CHAN!)</a:t>
            </a:r>
            <a:b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2200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Winderidge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City (UNITY TECHNOLOGIES)</a:t>
            </a:r>
            <a: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 Ultra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Emissive Particles </a:t>
            </a:r>
            <a:r>
              <a:rPr lang="en-US" altLang="ko-KR" sz="2200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Shader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(GALACTIC STUDIOS)</a:t>
            </a:r>
          </a:p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ko-KR" sz="22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altLang="ko-KR" sz="22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Sound</a:t>
            </a:r>
            <a: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900" dirty="0">
                <a:hlinkClick r:id="rId3"/>
              </a:rPr>
              <a:t>http://</a:t>
            </a:r>
            <a:r>
              <a:rPr lang="en-US" altLang="ko-KR" sz="900" dirty="0" smtClean="0">
                <a:hlinkClick r:id="rId3"/>
              </a:rPr>
              <a:t>blog.naver.com/PostView.nhn?blogId=coco9508&amp;logNo=110091213218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900" dirty="0">
                <a:hlinkClick r:id="rId4"/>
              </a:rPr>
              <a:t>http://blog.daum.net/_blog/BlogTypeView.do?blogid=0Ko7E&amp;articleno=7699000&amp;categoryId=808402&amp;regdt=20101109203543%27,%27808402%27);</a:t>
            </a:r>
            <a:endParaRPr lang="en-US" altLang="ko-KR" sz="900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38232" y="3611261"/>
            <a:ext cx="4619436" cy="513443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주요 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98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주요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(1)-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전체월드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7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주요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주요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(3)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주요 화면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  <a:cs typeface="Arial" pitchFamily="34" charset="0"/>
              </a:rPr>
              <a:t>(4)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  <a:cs typeface="Arial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1DC"/>
      </a:accent1>
      <a:accent2>
        <a:srgbClr val="530003"/>
      </a:accent2>
      <a:accent3>
        <a:srgbClr val="8B0028"/>
      </a:accent3>
      <a:accent4>
        <a:srgbClr val="FEC057"/>
      </a:accent4>
      <a:accent5>
        <a:srgbClr val="412B88"/>
      </a:accent5>
      <a:accent6>
        <a:srgbClr val="E15C7C"/>
      </a:accent6>
      <a:hlink>
        <a:srgbClr val="E1DA00"/>
      </a:hlink>
      <a:folHlink>
        <a:srgbClr val="F3702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91</Words>
  <Application>Microsoft Office PowerPoint</Application>
  <PresentationFormat>화면 슬라이드 쇼(4:3)</PresentationFormat>
  <Paragraphs>25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고려대학교B</vt:lpstr>
      <vt:lpstr>고려대학교M</vt:lpstr>
      <vt:lpstr>나눔고딕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기말평가 – 3D콘텐츠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3D콘텐츠 이론 및 활용</dc:title>
  <dc:creator>유길상[ 교수 / 정보창의교육연구소 ]</dc:creator>
  <cp:lastModifiedBy>조 민근</cp:lastModifiedBy>
  <cp:revision>11</cp:revision>
  <dcterms:created xsi:type="dcterms:W3CDTF">2019-03-04T01:29:40Z</dcterms:created>
  <dcterms:modified xsi:type="dcterms:W3CDTF">2019-06-16T09:26:56Z</dcterms:modified>
</cp:coreProperties>
</file>